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59" r:id="rId6"/>
    <p:sldId id="269" r:id="rId7"/>
    <p:sldId id="262" r:id="rId8"/>
    <p:sldId id="260" r:id="rId9"/>
    <p:sldId id="272" r:id="rId10"/>
    <p:sldId id="263" r:id="rId11"/>
    <p:sldId id="268" r:id="rId12"/>
    <p:sldId id="265" r:id="rId13"/>
    <p:sldId id="266" r:id="rId14"/>
    <p:sldId id="267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92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7816A8-A55C-4B99-B601-E8F60740F5B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7D2D-191F-47DD-898D-161316F63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3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Words Allowed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	Show </a:t>
            </a:r>
            <a:r>
              <a:rPr lang="en-US" dirty="0"/>
              <a:t>me who </a:t>
            </a:r>
            <a:r>
              <a:rPr lang="en-US" dirty="0" smtClean="0"/>
              <a:t>				they </a:t>
            </a:r>
            <a:r>
              <a:rPr lang="en-US" dirty="0"/>
              <a:t>really </a:t>
            </a:r>
            <a:r>
              <a:rPr lang="en-US" dirty="0" smtClean="0"/>
              <a:t>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53899"/>
            <a:ext cx="8825658" cy="861420"/>
          </a:xfrm>
        </p:spPr>
        <p:txBody>
          <a:bodyPr/>
          <a:lstStyle/>
          <a:p>
            <a:r>
              <a:rPr lang="en-US" dirty="0" smtClean="0"/>
              <a:t>Presented by: </a:t>
            </a:r>
          </a:p>
          <a:p>
            <a:r>
              <a:rPr lang="en-US" dirty="0" smtClean="0"/>
              <a:t>Cristina </a:t>
            </a:r>
            <a:r>
              <a:rPr lang="en-US" dirty="0" err="1" smtClean="0"/>
              <a:t>arbona</a:t>
            </a:r>
            <a:r>
              <a:rPr lang="en-US" dirty="0" smtClean="0"/>
              <a:t> and </a:t>
            </a:r>
            <a:r>
              <a:rPr lang="en-US" dirty="0" err="1" smtClean="0"/>
              <a:t>laura</a:t>
            </a:r>
            <a:r>
              <a:rPr lang="en-US" dirty="0" smtClean="0"/>
              <a:t> </a:t>
            </a:r>
            <a:r>
              <a:rPr lang="en-US" dirty="0" err="1" smtClean="0"/>
              <a:t>Garc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dirty="0" err="1" smtClean="0"/>
              <a:t>a</a:t>
            </a:r>
            <a:r>
              <a:rPr lang="en-US" dirty="0" smtClean="0"/>
              <a:t> de la </a:t>
            </a:r>
            <a:r>
              <a:rPr lang="en-US" dirty="0" err="1" smtClean="0"/>
              <a:t>noceda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0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activity, you will be placed in groups and given a reading.  More instructions will be given once divided.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en-US" dirty="0" smtClean="0"/>
              <a:t>Characterization: </a:t>
            </a:r>
            <a:r>
              <a:rPr lang="en-US" sz="4400" dirty="0"/>
              <a:t>The process by which the AUTHOR presents the personality of the character(s</a:t>
            </a:r>
            <a:r>
              <a:rPr lang="en-US" sz="4400" dirty="0" smtClean="0"/>
              <a:t>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SPEAKER tells you about the character’s personality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Indirect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Shows things  that reveal the personality of a character.</a:t>
            </a:r>
          </a:p>
          <a:p>
            <a:pPr marL="0" indent="0">
              <a:buNone/>
            </a:pPr>
            <a:r>
              <a:rPr lang="en-US" dirty="0" smtClean="0"/>
              <a:t>Can be seen through:</a:t>
            </a:r>
          </a:p>
          <a:p>
            <a:pPr lvl="1"/>
            <a:r>
              <a:rPr lang="en-US" dirty="0" smtClean="0"/>
              <a:t>Speech</a:t>
            </a:r>
            <a:endParaRPr lang="en-US" dirty="0"/>
          </a:p>
          <a:p>
            <a:pPr lvl="1"/>
            <a:r>
              <a:rPr lang="en-US" dirty="0" smtClean="0"/>
              <a:t>Thoughts</a:t>
            </a:r>
            <a:endParaRPr lang="en-US" dirty="0"/>
          </a:p>
          <a:p>
            <a:pPr lvl="1"/>
            <a:r>
              <a:rPr lang="en-US" dirty="0"/>
              <a:t>Effect on others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Looks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folder on your table.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In that folder is the story you will read, the character you will make your poster on, and images for you to make your collage/Poster</a:t>
            </a:r>
            <a:endParaRPr lang="en-US" sz="1600" dirty="0"/>
          </a:p>
          <a:p>
            <a:r>
              <a:rPr lang="en-US" sz="1600" dirty="0" smtClean="0"/>
              <a:t>There are images in your folder that may not be the best for your character, so walk around and ask other groups to share</a:t>
            </a:r>
          </a:p>
          <a:p>
            <a:r>
              <a:rPr lang="en-US" sz="1600" dirty="0" smtClean="0"/>
              <a:t>You May also draw your own images, there is white paper in the folder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73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poster, you cannot use any words other than your characters name!!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Zip, nada, none!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your folder and find your copy of: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The Cat in the hat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32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remainder of the demo, create a poster where you present direct and indirect characterization of your character.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Be as creative, yet respectful, as you can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2.ftcdn.net/jpg/00/48/87/43/240_F_48874369_c4UCxL5r1W5lxrDJnk4Ae43ZzD8KNHFq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b="58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96" y="244698"/>
            <a:ext cx="11299261" cy="6365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7652" y="4428839"/>
            <a:ext cx="351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Only two more to go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20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presenters?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Cristina Arbona J.D.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Teacher’s Preparation Program Student, Master’s degree student of English Education at the University of Puerto Rico in Mayaguez. Currently an English instructor where I give composition and writing. My inclinations are towards a progressive education philosophy. Consists of teaching through experience or practice and using less of a teacher centered approach. Teachers should involve class projects incorporated with tasks that can help the students develop social values. I see myself as a guide to help students develop themselves . I believe in developing students critical thinking </a:t>
            </a:r>
            <a:r>
              <a:rPr lang="en-US" smtClean="0"/>
              <a:t>and  promoting class </a:t>
            </a:r>
            <a:r>
              <a:rPr lang="en-US" dirty="0" smtClean="0"/>
              <a:t>discussions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Laura García de la Noceda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Second </a:t>
            </a:r>
            <a:r>
              <a:rPr lang="en-US" dirty="0" smtClean="0"/>
              <a:t>semester g</a:t>
            </a:r>
            <a:r>
              <a:rPr lang="en-US" dirty="0" smtClean="0"/>
              <a:t>raduate student at UPRM</a:t>
            </a:r>
            <a:r>
              <a:rPr lang="en-US" dirty="0" smtClean="0"/>
              <a:t>.  BA in Literature from UPRM.  Currently, I am an instructor for the English Reading and Composition course.</a:t>
            </a:r>
          </a:p>
          <a:p>
            <a:pPr marL="0" indent="0">
              <a:buNone/>
            </a:pPr>
            <a:r>
              <a:rPr lang="en-US" dirty="0" smtClean="0"/>
              <a:t>My goals in the classroom is to develop students critical thinking skills by creating a safe environment for student participation.  I look to use alternate media and alternate pedagogy in the classroom to encourage and promote the use of English both in and outside of the classroom. </a:t>
            </a:r>
          </a:p>
        </p:txBody>
      </p:sp>
    </p:spTree>
    <p:extLst>
      <p:ext uri="{BB962C8B-B14F-4D97-AF65-F5344CB8AC3E}">
        <p14:creationId xmlns:p14="http://schemas.microsoft.com/office/powerpoint/2010/main" val="39109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activity come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Constant reading and </a:t>
            </a:r>
            <a:r>
              <a:rPr lang="en-US" u="sng" dirty="0" smtClean="0"/>
              <a:t>writing</a:t>
            </a:r>
            <a:r>
              <a:rPr lang="en-US" dirty="0" smtClean="0"/>
              <a:t> in class.</a:t>
            </a:r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 smtClean="0"/>
              <a:t>Students needed a different way of demonstrating understanding of the story, without having to resort to only writing.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Why not let them show their creative sides?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Demonstrate an alternate pedagogy where students are able to identify the two different manners of characterization: direct and indirect in relation to an assigned text in class.</a:t>
            </a:r>
          </a:p>
          <a:p>
            <a:r>
              <a:rPr lang="en-US" sz="4000" dirty="0" smtClean="0"/>
              <a:t>Through this alternate pedagogy, students must create a poster where they must demonstrate characterization through only images.</a:t>
            </a:r>
          </a:p>
          <a:p>
            <a:r>
              <a:rPr lang="en-US" sz="4000" dirty="0" smtClean="0"/>
              <a:t>If asked, students must be able to explain their choice in image by using evidence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15401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Promotes: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/>
              <a:t>Speaking through discussion</a:t>
            </a:r>
          </a:p>
          <a:p>
            <a:pPr lvl="1"/>
            <a:r>
              <a:rPr lang="en-US" dirty="0"/>
              <a:t>Listening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Cooperative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topic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Which did we use? Elements of Fiction: Characterization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Is that the only one? No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looking at the elements of fiction, you can look at any of them:</a:t>
            </a:r>
          </a:p>
          <a:p>
            <a:pPr algn="ctr"/>
            <a:r>
              <a:rPr lang="en-US" dirty="0" smtClean="0"/>
              <a:t>Setting</a:t>
            </a:r>
          </a:p>
          <a:p>
            <a:pPr algn="ctr"/>
            <a:r>
              <a:rPr lang="en-US" dirty="0" smtClean="0"/>
              <a:t>Plot</a:t>
            </a:r>
          </a:p>
          <a:p>
            <a:pPr algn="ctr"/>
            <a:r>
              <a:rPr lang="en-US" dirty="0" smtClean="0"/>
              <a:t>Symbolism</a:t>
            </a:r>
          </a:p>
          <a:p>
            <a:pPr algn="ctr"/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4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you choose a reading</a:t>
            </a:r>
            <a:r>
              <a:rPr lang="en-US" dirty="0" smtClean="0"/>
              <a:t>?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kind of reading can I use</a:t>
            </a:r>
            <a:r>
              <a:rPr lang="en-US" dirty="0" smtClean="0"/>
              <a:t>?</a:t>
            </a:r>
            <a:endParaRPr lang="en-US" dirty="0"/>
          </a:p>
          <a:p>
            <a:pPr algn="ctr"/>
            <a:r>
              <a:rPr lang="en-US" dirty="0" smtClean="0"/>
              <a:t>Short Stories</a:t>
            </a:r>
          </a:p>
          <a:p>
            <a:pPr algn="ctr"/>
            <a:r>
              <a:rPr lang="en-US" dirty="0" smtClean="0"/>
              <a:t>Poems</a:t>
            </a:r>
          </a:p>
          <a:p>
            <a:pPr algn="ctr"/>
            <a:r>
              <a:rPr lang="en-US" dirty="0" smtClean="0"/>
              <a:t>Dramas/Plays</a:t>
            </a:r>
          </a:p>
          <a:p>
            <a:pPr algn="ctr"/>
            <a:r>
              <a:rPr lang="en-US" dirty="0" smtClean="0"/>
              <a:t>Comic Books</a:t>
            </a:r>
          </a:p>
          <a:p>
            <a:pPr algn="ctr"/>
            <a:r>
              <a:rPr lang="en-US" dirty="0" smtClean="0"/>
              <a:t>Music Videos/Songs</a:t>
            </a:r>
            <a:endParaRPr lang="en-US" dirty="0"/>
          </a:p>
          <a:p>
            <a:pPr algn="ctr"/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3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activity itself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 drawing / </a:t>
            </a:r>
            <a:r>
              <a:rPr lang="en-US" dirty="0" smtClean="0"/>
              <a:t>Small Collage </a:t>
            </a:r>
          </a:p>
          <a:p>
            <a:r>
              <a:rPr lang="en-US" dirty="0" smtClean="0"/>
              <a:t>Individual or in pairs</a:t>
            </a:r>
          </a:p>
          <a:p>
            <a:r>
              <a:rPr lang="en-US" dirty="0" smtClean="0"/>
              <a:t>Focus on one specific thing</a:t>
            </a:r>
          </a:p>
          <a:p>
            <a:pPr lvl="1"/>
            <a:r>
              <a:rPr lang="en-US" dirty="0" smtClean="0"/>
              <a:t>A character</a:t>
            </a:r>
          </a:p>
          <a:p>
            <a:pPr lvl="1"/>
            <a:r>
              <a:rPr lang="en-US" dirty="0" smtClean="0"/>
              <a:t>A moment / event</a:t>
            </a:r>
          </a:p>
          <a:p>
            <a:pPr lvl="1"/>
            <a:r>
              <a:rPr lang="en-US" dirty="0" smtClean="0"/>
              <a:t>A specific setting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Larger 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Large Collages / Drawings</a:t>
            </a:r>
          </a:p>
          <a:p>
            <a:r>
              <a:rPr lang="en-US" dirty="0" smtClean="0"/>
              <a:t>Individual / Pairs/ Groups</a:t>
            </a:r>
          </a:p>
          <a:p>
            <a:r>
              <a:rPr lang="en-US" dirty="0" smtClean="0"/>
              <a:t>Can be more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12935" y="3429887"/>
            <a:ext cx="3515744" cy="1400530"/>
          </a:xfrm>
        </p:spPr>
        <p:txBody>
          <a:bodyPr/>
          <a:lstStyle/>
          <a:p>
            <a:r>
              <a:rPr lang="en-US" i="1" dirty="0" smtClean="0"/>
              <a:t>The Two Miracles of the Gringo’s Virgin</a:t>
            </a:r>
            <a:endParaRPr lang="en-US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560793"/>
            <a:ext cx="7966980" cy="5975235"/>
          </a:xfrm>
        </p:spPr>
      </p:pic>
    </p:spTree>
    <p:extLst>
      <p:ext uri="{BB962C8B-B14F-4D97-AF65-F5344CB8AC3E}">
        <p14:creationId xmlns:p14="http://schemas.microsoft.com/office/powerpoint/2010/main" val="7831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1544</TotalTime>
  <Words>668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Ion</vt:lpstr>
      <vt:lpstr>No Words Allowed:   Show me who     they really are</vt:lpstr>
      <vt:lpstr>Who are the presenters?</vt:lpstr>
      <vt:lpstr>How did this activity come to be?</vt:lpstr>
      <vt:lpstr>Objectives:</vt:lpstr>
      <vt:lpstr>Pedagogical Significance</vt:lpstr>
      <vt:lpstr>The topic used</vt:lpstr>
      <vt:lpstr>The reading</vt:lpstr>
      <vt:lpstr>The activity itself</vt:lpstr>
      <vt:lpstr>The Two Miracles of the Gringo’s Virgin</vt:lpstr>
      <vt:lpstr>Demo</vt:lpstr>
      <vt:lpstr>Characterization: The process by which the AUTHOR presents the personality of the character(s).</vt:lpstr>
      <vt:lpstr>There is a folder on your table.</vt:lpstr>
      <vt:lpstr>For your poster, you cannot use any words other than your characters name!! </vt:lpstr>
      <vt:lpstr>Open your folder and find your copy of:</vt:lpstr>
      <vt:lpstr>For the remainder of the demo, create a poster where you present direct and indirect characterization of your character.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Words Allowed:   Show me who     they really are</dc:title>
  <dc:creator>Laura Garcia de la Noceda</dc:creator>
  <cp:lastModifiedBy>Laura Garcia de la Noceda</cp:lastModifiedBy>
  <cp:revision>21</cp:revision>
  <dcterms:created xsi:type="dcterms:W3CDTF">2016-04-07T21:46:35Z</dcterms:created>
  <dcterms:modified xsi:type="dcterms:W3CDTF">2016-04-09T09:57:52Z</dcterms:modified>
</cp:coreProperties>
</file>