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42" d="100"/>
          <a:sy n="42" d="100"/>
        </p:scale>
        <p:origin x="72" y="7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166122E2-A486-42EE-86F8-0A120B24A7D2}" type="datetimeFigureOut">
              <a:rPr lang="en-US" smtClean="0"/>
              <a:t>2/10/2016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56AC94C4-F357-4492-8304-0B676369CA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70635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22E2-A486-42EE-86F8-0A120B24A7D2}" type="datetimeFigureOut">
              <a:rPr lang="en-US" smtClean="0"/>
              <a:t>2/10/2016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C94C4-F357-4492-8304-0B676369CA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496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22E2-A486-42EE-86F8-0A120B24A7D2}" type="datetimeFigureOut">
              <a:rPr lang="en-US" smtClean="0"/>
              <a:t>2/10/2016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C94C4-F357-4492-8304-0B676369CA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6778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22E2-A486-42EE-86F8-0A120B24A7D2}" type="datetimeFigureOut">
              <a:rPr lang="en-US" smtClean="0"/>
              <a:t>2/10/2016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C94C4-F357-4492-8304-0B676369CA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9294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22E2-A486-42EE-86F8-0A120B24A7D2}" type="datetimeFigureOut">
              <a:rPr lang="en-US" smtClean="0"/>
              <a:t>2/10/2016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C94C4-F357-4492-8304-0B676369CA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26872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22E2-A486-42EE-86F8-0A120B24A7D2}" type="datetimeFigureOut">
              <a:rPr lang="en-US" smtClean="0"/>
              <a:t>2/10/2016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C94C4-F357-4492-8304-0B676369CA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5277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22E2-A486-42EE-86F8-0A120B24A7D2}" type="datetimeFigureOut">
              <a:rPr lang="en-US" smtClean="0"/>
              <a:t>2/10/2016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C94C4-F357-4492-8304-0B676369CA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2887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22E2-A486-42EE-86F8-0A120B24A7D2}" type="datetimeFigureOut">
              <a:rPr lang="en-US" smtClean="0"/>
              <a:t>2/10/2016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C94C4-F357-4492-8304-0B676369CA8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84883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22E2-A486-42EE-86F8-0A120B24A7D2}" type="datetimeFigureOut">
              <a:rPr lang="en-US" smtClean="0"/>
              <a:t>2/10/2016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C94C4-F357-4492-8304-0B676369CA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790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22E2-A486-42EE-86F8-0A120B24A7D2}" type="datetimeFigureOut">
              <a:rPr lang="en-US" smtClean="0"/>
              <a:t>2/10/2016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C94C4-F357-4492-8304-0B676369CA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847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22E2-A486-42EE-86F8-0A120B24A7D2}" type="datetimeFigureOut">
              <a:rPr lang="en-US" smtClean="0"/>
              <a:t>2/10/2016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C94C4-F357-4492-8304-0B676369CA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797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22E2-A486-42EE-86F8-0A120B24A7D2}" type="datetimeFigureOut">
              <a:rPr lang="en-US" smtClean="0"/>
              <a:t>2/10/2016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C94C4-F357-4492-8304-0B676369CA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617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22E2-A486-42EE-86F8-0A120B24A7D2}" type="datetimeFigureOut">
              <a:rPr lang="en-US" smtClean="0"/>
              <a:t>2/10/2016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C94C4-F357-4492-8304-0B676369CA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040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22E2-A486-42EE-86F8-0A120B24A7D2}" type="datetimeFigureOut">
              <a:rPr lang="en-US" smtClean="0"/>
              <a:t>2/10/2016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C94C4-F357-4492-8304-0B676369CA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2144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22E2-A486-42EE-86F8-0A120B24A7D2}" type="datetimeFigureOut">
              <a:rPr lang="en-US" smtClean="0"/>
              <a:t>2/10/2016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C94C4-F357-4492-8304-0B676369CA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236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22E2-A486-42EE-86F8-0A120B24A7D2}" type="datetimeFigureOut">
              <a:rPr lang="en-US" smtClean="0"/>
              <a:t>2/10/2016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C94C4-F357-4492-8304-0B676369CA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1795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122E2-A486-42EE-86F8-0A120B24A7D2}" type="datetimeFigureOut">
              <a:rPr lang="en-US" smtClean="0"/>
              <a:t>2/10/2016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AC94C4-F357-4492-8304-0B676369CA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3055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166122E2-A486-42EE-86F8-0A120B24A7D2}" type="datetimeFigureOut">
              <a:rPr lang="en-US" smtClean="0"/>
              <a:t>2/10/2016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6AC94C4-F357-4492-8304-0B676369CA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92570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Characterization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How do we get to know a character?</a:t>
            </a:r>
          </a:p>
          <a:p>
            <a:r>
              <a:rPr lang="en-US" dirty="0" smtClean="0"/>
              <a:t>What does it take for us to interpret who they are?</a:t>
            </a:r>
          </a:p>
          <a:p>
            <a:r>
              <a:rPr lang="en-US" dirty="0" smtClean="0"/>
              <a:t>Is the only viable explanation the one told, or what we analyze them?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8711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Author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≠ speaker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The author is the person who writes the story.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The speaker is the person narrating the story.</a:t>
            </a:r>
          </a:p>
          <a:p>
            <a:pPr marL="0" indent="0">
              <a:buNone/>
            </a:pPr>
            <a:r>
              <a:rPr lang="en-US" b="1" dirty="0" smtClean="0"/>
              <a:t>First Person</a:t>
            </a:r>
            <a:r>
              <a:rPr lang="en-US" dirty="0" smtClean="0"/>
              <a:t>: from the speakers perspective</a:t>
            </a:r>
          </a:p>
          <a:p>
            <a:pPr marL="0" indent="0">
              <a:buNone/>
            </a:pPr>
            <a:r>
              <a:rPr lang="en-US" b="1" dirty="0" smtClean="0"/>
              <a:t>Third Person Limited</a:t>
            </a:r>
            <a:r>
              <a:rPr lang="en-US" dirty="0" smtClean="0"/>
              <a:t>: Knows everything about only </a:t>
            </a:r>
            <a:r>
              <a:rPr lang="en-US" u="sng" dirty="0" smtClean="0"/>
              <a:t>ONE</a:t>
            </a:r>
            <a:r>
              <a:rPr lang="en-US" dirty="0" smtClean="0"/>
              <a:t> character</a:t>
            </a:r>
          </a:p>
          <a:p>
            <a:pPr marL="0" indent="0">
              <a:buNone/>
            </a:pPr>
            <a:r>
              <a:rPr lang="en-US" b="1" dirty="0" smtClean="0"/>
              <a:t>Third Omniscient</a:t>
            </a:r>
            <a:r>
              <a:rPr lang="en-US" dirty="0" smtClean="0"/>
              <a:t>: Knows everything about every character (observer, not part of the story)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7354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characterization?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000" dirty="0" smtClean="0"/>
              <a:t>The process by which the AUTHOR presents the personality of the character(s).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17304019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Direct characterization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000" dirty="0" smtClean="0"/>
              <a:t>The SPEAKER tells you about the character’s personality.</a:t>
            </a:r>
          </a:p>
          <a:p>
            <a:pPr marL="0" indent="0">
              <a:buNone/>
            </a:pPr>
            <a:endParaRPr lang="en-US" sz="3000" dirty="0"/>
          </a:p>
          <a:p>
            <a:pPr marL="0" indent="0">
              <a:buNone/>
            </a:pPr>
            <a:r>
              <a:rPr lang="en-US" sz="3000" dirty="0" smtClean="0"/>
              <a:t>Tell me an example from “The Two Miracles of the Gringos’ Virgin”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18540065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Indirect Characterization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000" dirty="0" smtClean="0"/>
              <a:t>Shows things  that reveal the personality of a character.</a:t>
            </a:r>
          </a:p>
          <a:p>
            <a:pPr marL="0" indent="0">
              <a:buNone/>
            </a:pPr>
            <a:endParaRPr lang="en-US" sz="3000" dirty="0"/>
          </a:p>
          <a:p>
            <a:pPr marL="0" indent="0">
              <a:buNone/>
            </a:pPr>
            <a:r>
              <a:rPr lang="en-US" sz="3000" dirty="0"/>
              <a:t>Tell me an example from “The Two Miracles of the Gringos’ Virgin</a:t>
            </a:r>
            <a:r>
              <a:rPr lang="en-US" sz="3000" dirty="0" smtClean="0"/>
              <a:t>”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11162920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can we see it indirectly?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 numCol="2">
            <a:normAutofit/>
          </a:bodyPr>
          <a:lstStyle/>
          <a:p>
            <a:r>
              <a:rPr lang="en-US" sz="5400" dirty="0" smtClean="0"/>
              <a:t>Speech</a:t>
            </a:r>
          </a:p>
          <a:p>
            <a:r>
              <a:rPr lang="en-US" sz="5400" dirty="0" smtClean="0"/>
              <a:t>Thoughts</a:t>
            </a:r>
          </a:p>
          <a:p>
            <a:r>
              <a:rPr lang="en-US" sz="5400" dirty="0" smtClean="0"/>
              <a:t>Effect on others</a:t>
            </a:r>
          </a:p>
          <a:p>
            <a:r>
              <a:rPr lang="en-US" sz="5400" dirty="0" smtClean="0"/>
              <a:t>Actions</a:t>
            </a:r>
          </a:p>
          <a:p>
            <a:r>
              <a:rPr lang="en-US" sz="5400" dirty="0" smtClean="0"/>
              <a:t>Looks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41658057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96</TotalTime>
  <Words>177</Words>
  <Application>Microsoft Office PowerPoint</Application>
  <PresentationFormat>Widescreen</PresentationFormat>
  <Paragraphs>26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Celestial</vt:lpstr>
      <vt:lpstr>Characterization</vt:lpstr>
      <vt:lpstr>Author ≠ speaker</vt:lpstr>
      <vt:lpstr>What is characterization?</vt:lpstr>
      <vt:lpstr>Direct characterization</vt:lpstr>
      <vt:lpstr>Indirect Characterization</vt:lpstr>
      <vt:lpstr>How can we see it indirectly?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Characterization</dc:title>
  <dc:creator>Laura Garcia de la Noceda</dc:creator>
  <cp:lastModifiedBy>Laura Garcia de la Noceda</cp:lastModifiedBy>
  <cp:revision>7</cp:revision>
  <dcterms:created xsi:type="dcterms:W3CDTF">2016-02-10T15:32:39Z</dcterms:created>
  <dcterms:modified xsi:type="dcterms:W3CDTF">2016-02-10T17:19:41Z</dcterms:modified>
</cp:coreProperties>
</file>